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094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206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571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701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823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785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109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474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07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25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6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B3CA-2BB3-4E67-84A0-4BC9056B5E48}" type="datetimeFigureOut">
              <a:rPr lang="de-AT" smtClean="0"/>
              <a:t>16.10.2014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A9CFD-E1C9-47FF-9A9B-BD5B9607C50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65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6923112" cy="1143000"/>
          </a:xfrm>
        </p:spPr>
        <p:txBody>
          <a:bodyPr>
            <a:noAutofit/>
          </a:bodyPr>
          <a:lstStyle/>
          <a:p>
            <a:r>
              <a:rPr lang="de-AT" sz="2000" b="0" u="none" strike="noStrike" dirty="0" smtClean="0">
                <a:solidFill>
                  <a:srgbClr val="000000"/>
                </a:solidFill>
                <a:effectLst/>
                <a:latin typeface="Arial"/>
              </a:rPr>
              <a:t>Sie sind ein ambitioniertes Marketingtalent auf der Suche nach einer exzellenten Karrierechance?</a:t>
            </a:r>
            <a:r>
              <a:rPr lang="de-AT" sz="2400" b="0" u="none" strike="noStrike" dirty="0" smtClean="0">
                <a:solidFill>
                  <a:srgbClr val="000000"/>
                </a:solidFill>
                <a:effectLst/>
                <a:latin typeface="Arial"/>
              </a:rPr>
              <a:t/>
            </a:r>
            <a:br>
              <a:rPr lang="de-AT" sz="2400" b="0" u="none" strike="noStrike" dirty="0" smtClean="0">
                <a:solidFill>
                  <a:srgbClr val="000000"/>
                </a:solidFill>
                <a:effectLst/>
                <a:latin typeface="Arial"/>
              </a:rPr>
            </a:br>
            <a:r>
              <a:rPr lang="de-AT" sz="2400" b="1" u="none" strike="noStrike" dirty="0" smtClean="0">
                <a:solidFill>
                  <a:srgbClr val="000000"/>
                </a:solidFill>
                <a:effectLst/>
                <a:latin typeface="Arial"/>
              </a:rPr>
              <a:t>Junior </a:t>
            </a:r>
            <a:r>
              <a:rPr lang="de-AT" sz="2400" b="1" dirty="0" smtClean="0">
                <a:solidFill>
                  <a:srgbClr val="000000"/>
                </a:solidFill>
                <a:latin typeface="Arial"/>
              </a:rPr>
              <a:t>Brand Manager, </a:t>
            </a:r>
            <a:r>
              <a:rPr lang="de-AT" sz="2400" b="1" dirty="0" err="1" smtClean="0">
                <a:solidFill>
                  <a:srgbClr val="000000"/>
                </a:solidFill>
                <a:latin typeface="Arial"/>
              </a:rPr>
              <a:t>nöm</a:t>
            </a:r>
            <a:r>
              <a:rPr lang="de-AT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de-AT" sz="2400" b="1" dirty="0" err="1" smtClean="0">
                <a:solidFill>
                  <a:srgbClr val="000000"/>
                </a:solidFill>
                <a:latin typeface="Arial"/>
              </a:rPr>
              <a:t>ag</a:t>
            </a:r>
            <a:endParaRPr lang="de-AT" sz="2400" b="1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386608" cy="4853136"/>
          </a:xfrm>
          <a:solidFill>
            <a:schemeClr val="bg2"/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e-AT" dirty="0" smtClean="0"/>
              <a:t>Persönlichkeiten mit Leidenschaft, Kreativität und ausgeprägtem Verantwortungs-bewusstsein finden bei uns ideale Voraussetzungen, sich zu erfolgreichen Führungskräften auf internationalem Niveau zu entwickeln.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Die </a:t>
            </a:r>
            <a:r>
              <a:rPr lang="de-AT" dirty="0" err="1" smtClean="0"/>
              <a:t>nöm</a:t>
            </a:r>
            <a:r>
              <a:rPr lang="de-AT" dirty="0" smtClean="0"/>
              <a:t> </a:t>
            </a:r>
            <a:r>
              <a:rPr lang="de-AT" dirty="0" err="1" smtClean="0"/>
              <a:t>ag</a:t>
            </a:r>
            <a:r>
              <a:rPr lang="de-AT" dirty="0" smtClean="0"/>
              <a:t> ist mit Marken wie </a:t>
            </a:r>
            <a:r>
              <a:rPr lang="de-AT" dirty="0" err="1" smtClean="0"/>
              <a:t>nöm</a:t>
            </a:r>
            <a:r>
              <a:rPr lang="de-AT" dirty="0" smtClean="0"/>
              <a:t> fasten, </a:t>
            </a:r>
            <a:r>
              <a:rPr lang="de-AT" dirty="0" err="1" smtClean="0"/>
              <a:t>nöm</a:t>
            </a:r>
            <a:r>
              <a:rPr lang="de-AT" dirty="0" smtClean="0"/>
              <a:t> </a:t>
            </a:r>
            <a:r>
              <a:rPr lang="de-AT" dirty="0" err="1" smtClean="0"/>
              <a:t>fru</a:t>
            </a:r>
            <a:r>
              <a:rPr lang="de-AT" dirty="0" smtClean="0"/>
              <a:t> </a:t>
            </a:r>
            <a:r>
              <a:rPr lang="de-AT" dirty="0" err="1" smtClean="0"/>
              <a:t>fru</a:t>
            </a:r>
            <a:r>
              <a:rPr lang="de-AT" dirty="0" smtClean="0"/>
              <a:t>, </a:t>
            </a:r>
            <a:r>
              <a:rPr lang="de-AT" dirty="0" err="1" smtClean="0"/>
              <a:t>nöm</a:t>
            </a:r>
            <a:r>
              <a:rPr lang="de-AT" dirty="0" smtClean="0"/>
              <a:t> mix oder </a:t>
            </a:r>
            <a:r>
              <a:rPr lang="de-AT" dirty="0" err="1" smtClean="0"/>
              <a:t>nöm</a:t>
            </a:r>
            <a:r>
              <a:rPr lang="de-AT" dirty="0" smtClean="0"/>
              <a:t> </a:t>
            </a:r>
            <a:r>
              <a:rPr lang="de-AT" dirty="0" err="1" smtClean="0"/>
              <a:t>cremix</a:t>
            </a:r>
            <a:r>
              <a:rPr lang="de-AT" dirty="0" smtClean="0"/>
              <a:t> </a:t>
            </a:r>
            <a:r>
              <a:rPr lang="de-AT" dirty="0" smtClean="0"/>
              <a:t>Marktführer in Österreich und weltweit in knapp 30 Märkten sehr erfolgreich tätig.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Als starker Teil des innovativen </a:t>
            </a:r>
            <a:r>
              <a:rPr lang="de-AT" dirty="0" err="1" smtClean="0"/>
              <a:t>nöm</a:t>
            </a:r>
            <a:r>
              <a:rPr lang="de-AT" dirty="0" smtClean="0"/>
              <a:t> Marketing-Teams stehen Ihnen dabei die neuesten Trends der Produktentwicklung und Produktion zur </a:t>
            </a:r>
            <a:r>
              <a:rPr lang="de-AT" dirty="0" smtClean="0"/>
              <a:t>Verfügung, </a:t>
            </a:r>
            <a:r>
              <a:rPr lang="de-AT" dirty="0" smtClean="0"/>
              <a:t>um unsere Marken zu stärken und die besten Produkte für unsere Konsumenten zu entwickeln. 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5770984" cy="4853136"/>
          </a:xfrm>
          <a:solidFill>
            <a:schemeClr val="bg1">
              <a:lumMod val="85000"/>
            </a:schemeClr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de-AT" b="1" dirty="0" smtClean="0"/>
              <a:t>Ihre Aufgaben:</a:t>
            </a:r>
          </a:p>
          <a:p>
            <a:r>
              <a:rPr lang="de-AT" dirty="0"/>
              <a:t>Anspruchsvolle Aufgaben und Verantwortung ab dem 1. Tag</a:t>
            </a:r>
          </a:p>
          <a:p>
            <a:r>
              <a:rPr lang="de-AT" dirty="0"/>
              <a:t>In einem innovativen, dynamischen Team bringen Sie eigene Ideen ein</a:t>
            </a:r>
          </a:p>
          <a:p>
            <a:r>
              <a:rPr lang="de-AT" dirty="0"/>
              <a:t>In engem täglichen Zusammenspiel mit Ihrem Team entwickeln Sie Ihre Marke </a:t>
            </a:r>
            <a:r>
              <a:rPr lang="de-AT" dirty="0" smtClean="0"/>
              <a:t>weiter</a:t>
            </a:r>
            <a:endParaRPr lang="de-AT" dirty="0" smtClean="0"/>
          </a:p>
          <a:p>
            <a:r>
              <a:rPr lang="de-AT" dirty="0" smtClean="0"/>
              <a:t>Sie analysieren </a:t>
            </a:r>
            <a:r>
              <a:rPr lang="de-AT" dirty="0" smtClean="0"/>
              <a:t>der Märkte, Konsumenten und Kunden und </a:t>
            </a:r>
            <a:r>
              <a:rPr lang="de-AT" dirty="0" smtClean="0"/>
              <a:t>entwickeln daraus die Positionierungs- und Vermarktungsstrategien</a:t>
            </a:r>
            <a:endParaRPr lang="de-AT" dirty="0" smtClean="0"/>
          </a:p>
          <a:p>
            <a:r>
              <a:rPr lang="de-AT" dirty="0" smtClean="0"/>
              <a:t>Unterstützung bei den Kreativbriefings und Umsetzungen der ATL Kampagnen (TV, Print, OOH, Online) </a:t>
            </a:r>
            <a:r>
              <a:rPr lang="de-AT" dirty="0" smtClean="0"/>
              <a:t>und </a:t>
            </a:r>
            <a:r>
              <a:rPr lang="de-AT" smtClean="0"/>
              <a:t>BTL Kampagnen und </a:t>
            </a:r>
            <a:r>
              <a:rPr lang="de-AT" dirty="0" smtClean="0"/>
              <a:t>Verantwortung von Teilbereichen der Kampagnen</a:t>
            </a:r>
          </a:p>
          <a:p>
            <a:r>
              <a:rPr lang="de-AT" dirty="0" smtClean="0"/>
              <a:t>Abteilungsübergreifendes </a:t>
            </a:r>
            <a:r>
              <a:rPr lang="de-AT" dirty="0" smtClean="0"/>
              <a:t>selbständiges Projektmanagement in </a:t>
            </a:r>
            <a:r>
              <a:rPr lang="de-AT" dirty="0" err="1" smtClean="0"/>
              <a:t>cross</a:t>
            </a:r>
            <a:r>
              <a:rPr lang="de-AT" dirty="0" smtClean="0"/>
              <a:t>-funktionalen Teams</a:t>
            </a:r>
          </a:p>
          <a:p>
            <a:r>
              <a:rPr lang="de-AT" dirty="0" smtClean="0"/>
              <a:t>day2day Agenturmanagement </a:t>
            </a:r>
          </a:p>
          <a:p>
            <a:r>
              <a:rPr lang="de-AT" dirty="0" smtClean="0"/>
              <a:t>Umfangreiche </a:t>
            </a:r>
            <a:r>
              <a:rPr lang="de-AT" dirty="0"/>
              <a:t>Aus- und Weiterbildungsmöglichkeiten sowie </a:t>
            </a:r>
            <a:r>
              <a:rPr lang="de-AT" dirty="0" smtClean="0"/>
              <a:t>sehr gute Karriereperspektiven in einem der innovativsten FMCG Unternehmen Österreichs</a:t>
            </a: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Ihr Profil:</a:t>
            </a:r>
          </a:p>
          <a:p>
            <a:r>
              <a:rPr lang="de-AT" dirty="0" smtClean="0"/>
              <a:t>Erfolgreich abgeschlossenes Wirtschaftsstudium</a:t>
            </a:r>
          </a:p>
          <a:p>
            <a:r>
              <a:rPr lang="de-AT" dirty="0" err="1" smtClean="0"/>
              <a:t>Internships</a:t>
            </a:r>
            <a:r>
              <a:rPr lang="de-AT" dirty="0" smtClean="0"/>
              <a:t>/Praktika und oder 1. Berufserfahrung bei FMCG Unternehmen</a:t>
            </a:r>
          </a:p>
          <a:p>
            <a:r>
              <a:rPr lang="de-AT" dirty="0" smtClean="0"/>
              <a:t>Begeisterung für Marken und ausgeprägtes Konsumentenverständnis</a:t>
            </a:r>
          </a:p>
          <a:p>
            <a:r>
              <a:rPr lang="de-AT" dirty="0" smtClean="0"/>
              <a:t>Strategisches Denken gepaart mit pragmatischem Umsetzen und Kreativität</a:t>
            </a:r>
          </a:p>
          <a:p>
            <a:r>
              <a:rPr lang="de-AT" dirty="0" smtClean="0"/>
              <a:t>Ausgezeichnete analytische Fähigkeiten, schnelle Auffassungsgabe sowie Kommunikationsstärke</a:t>
            </a:r>
          </a:p>
          <a:p>
            <a:r>
              <a:rPr lang="de-AT" dirty="0" smtClean="0"/>
              <a:t>Große Affinität für Medien (analog wie digital)</a:t>
            </a:r>
          </a:p>
          <a:p>
            <a:r>
              <a:rPr lang="de-AT" dirty="0" smtClean="0"/>
              <a:t>Stark ergebnisorientiert, pro-aktiv, selbständig in Denken und Handeln</a:t>
            </a:r>
          </a:p>
          <a:p>
            <a:r>
              <a:rPr lang="de-AT" dirty="0" smtClean="0"/>
              <a:t>Ausgeprägter Teamgeist und Begeisterungsfähigkeit</a:t>
            </a:r>
          </a:p>
          <a:p>
            <a:r>
              <a:rPr lang="de-AT" dirty="0" smtClean="0"/>
              <a:t>Verhandlungssichere Englischkenntnisse in Wort und Schrift</a:t>
            </a:r>
          </a:p>
          <a:p>
            <a:endParaRPr lang="de-AT" dirty="0" smtClean="0"/>
          </a:p>
          <a:p>
            <a:pPr marL="0" indent="0">
              <a:buNone/>
            </a:pPr>
            <a:r>
              <a:rPr lang="de-AT" b="1" dirty="0" smtClean="0"/>
              <a:t>Wir bieten:</a:t>
            </a:r>
          </a:p>
          <a:p>
            <a:r>
              <a:rPr lang="de-AT" dirty="0" smtClean="0"/>
              <a:t>Ein hochmotiviertes Team in einer Arbeitskultur, in der Leistungsbereitschaft großgeschrieben wird und zugleich Spaß macht</a:t>
            </a:r>
          </a:p>
          <a:p>
            <a:r>
              <a:rPr lang="de-AT" dirty="0" smtClean="0"/>
              <a:t>Exzellente Karriereperspektiven</a:t>
            </a:r>
          </a:p>
          <a:p>
            <a:r>
              <a:rPr lang="de-AT" dirty="0" smtClean="0"/>
              <a:t>Ein Jahresbruttogehalt ab € </a:t>
            </a:r>
            <a:r>
              <a:rPr lang="de-AT" dirty="0" smtClean="0"/>
              <a:t>33.600</a:t>
            </a:r>
            <a:r>
              <a:rPr lang="de-AT" dirty="0" smtClean="0"/>
              <a:t> </a:t>
            </a:r>
            <a:r>
              <a:rPr lang="de-AT" dirty="0" smtClean="0"/>
              <a:t>(eine Überzahlung ist bei entsprechender Qualifikation und Erfahrung möglich)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b="1" dirty="0" smtClean="0"/>
              <a:t>Bewerbungen bitte an: personal@noem.at</a:t>
            </a:r>
            <a:endParaRPr lang="de-AT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29992"/>
            <a:ext cx="1751824" cy="142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Bildschirmpräsentation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Sie sind ein ambitioniertes Marketingtalent auf der Suche nach einer exzellenten Karrierechance? Junior Brand Manager, nöm ag</vt:lpstr>
    </vt:vector>
  </TitlesOfParts>
  <Company>NOEM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Hofstädter Erik</dc:creator>
  <cp:lastModifiedBy>Hofstädter Erik</cp:lastModifiedBy>
  <cp:revision>8</cp:revision>
  <dcterms:created xsi:type="dcterms:W3CDTF">2014-04-06T13:35:18Z</dcterms:created>
  <dcterms:modified xsi:type="dcterms:W3CDTF">2014-10-16T09:00:28Z</dcterms:modified>
</cp:coreProperties>
</file>