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73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094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206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571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701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823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785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109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474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07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251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861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0B3CA-2BB3-4E67-84A0-4BC9056B5E48}" type="datetimeFigureOut">
              <a:rPr lang="de-AT" smtClean="0"/>
              <a:t>30.04.2014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651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6923112" cy="1143000"/>
          </a:xfrm>
        </p:spPr>
        <p:txBody>
          <a:bodyPr>
            <a:noAutofit/>
          </a:bodyPr>
          <a:lstStyle/>
          <a:p>
            <a:r>
              <a:rPr lang="de-AT" sz="2000" b="0" u="none" strike="noStrike" dirty="0" smtClean="0">
                <a:solidFill>
                  <a:srgbClr val="000000"/>
                </a:solidFill>
                <a:effectLst/>
                <a:latin typeface="Arial"/>
              </a:rPr>
              <a:t>Sie sind ein ambitioniertes Marketingtalent auf der Suche nach einer exzellenten Karrierechance?</a:t>
            </a:r>
            <a:r>
              <a:rPr lang="de-AT" sz="2400" b="0" u="none" strike="noStrike" dirty="0" smtClean="0">
                <a:solidFill>
                  <a:srgbClr val="000000"/>
                </a:solidFill>
                <a:effectLst/>
                <a:latin typeface="Arial"/>
              </a:rPr>
              <a:t/>
            </a:r>
            <a:br>
              <a:rPr lang="de-AT" sz="2400" b="0" u="none" strike="noStrike" dirty="0" smtClean="0">
                <a:solidFill>
                  <a:srgbClr val="000000"/>
                </a:solidFill>
                <a:effectLst/>
                <a:latin typeface="Arial"/>
              </a:rPr>
            </a:br>
            <a:r>
              <a:rPr lang="de-AT" sz="2400" b="1" dirty="0" smtClean="0">
                <a:solidFill>
                  <a:srgbClr val="000000"/>
                </a:solidFill>
                <a:latin typeface="Arial"/>
              </a:rPr>
              <a:t>Brand Manager, </a:t>
            </a:r>
            <a:r>
              <a:rPr lang="de-AT" sz="2400" b="1" dirty="0" err="1" smtClean="0">
                <a:solidFill>
                  <a:srgbClr val="000000"/>
                </a:solidFill>
                <a:latin typeface="Arial"/>
              </a:rPr>
              <a:t>nöm</a:t>
            </a:r>
            <a:r>
              <a:rPr lang="de-AT" sz="24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de-AT" sz="2400" b="1" dirty="0" err="1" smtClean="0">
                <a:solidFill>
                  <a:srgbClr val="000000"/>
                </a:solidFill>
                <a:latin typeface="Arial"/>
              </a:rPr>
              <a:t>ag</a:t>
            </a:r>
            <a:endParaRPr lang="de-AT" sz="2400" b="1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386608" cy="4853136"/>
          </a:xfrm>
          <a:solidFill>
            <a:schemeClr val="bg2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AT" dirty="0" smtClean="0"/>
              <a:t>Persönlichkeiten mit Leidenschaft, Kreativität und ausgeprägtem Verantwortungsbewusstsein finden bei uns ideale Voraussetzungen, sich zu erfolgreichen Führungskräften auf internationalem Niveau zu entwickeln.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Die </a:t>
            </a:r>
            <a:r>
              <a:rPr lang="de-AT" dirty="0" err="1" smtClean="0"/>
              <a:t>nöm</a:t>
            </a:r>
            <a:r>
              <a:rPr lang="de-AT" dirty="0" smtClean="0"/>
              <a:t> </a:t>
            </a:r>
            <a:r>
              <a:rPr lang="de-AT" dirty="0" err="1" smtClean="0"/>
              <a:t>ag</a:t>
            </a:r>
            <a:r>
              <a:rPr lang="de-AT" dirty="0" smtClean="0"/>
              <a:t> ist mit Marken wie Fasten, </a:t>
            </a:r>
            <a:r>
              <a:rPr lang="de-AT" dirty="0" err="1" smtClean="0"/>
              <a:t>Fru</a:t>
            </a:r>
            <a:r>
              <a:rPr lang="de-AT" dirty="0" smtClean="0"/>
              <a:t> </a:t>
            </a:r>
            <a:r>
              <a:rPr lang="de-AT" dirty="0" err="1" smtClean="0"/>
              <a:t>Fru</a:t>
            </a:r>
            <a:r>
              <a:rPr lang="de-AT" dirty="0" smtClean="0"/>
              <a:t>, </a:t>
            </a:r>
            <a:r>
              <a:rPr lang="de-AT" dirty="0" err="1" smtClean="0"/>
              <a:t>nöm</a:t>
            </a:r>
            <a:r>
              <a:rPr lang="de-AT" dirty="0" smtClean="0"/>
              <a:t> mix oder </a:t>
            </a:r>
            <a:r>
              <a:rPr lang="de-AT" dirty="0" err="1" smtClean="0"/>
              <a:t>Cremix</a:t>
            </a:r>
            <a:r>
              <a:rPr lang="de-AT" dirty="0" smtClean="0"/>
              <a:t> Marktführer in Österreich und weltweit in knapp 30 Märkten sehr erfolgreich tätig.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Als starker Teil des innovativen </a:t>
            </a:r>
            <a:r>
              <a:rPr lang="de-AT" dirty="0" err="1" smtClean="0"/>
              <a:t>nöm</a:t>
            </a:r>
            <a:r>
              <a:rPr lang="de-AT" dirty="0" smtClean="0"/>
              <a:t> Teams stehen Ihnen dabei die neuesten Trends der Produktentwicklung und Produktion zur Verfügung um unsere Marken zu stärken und die besten Produkte für unsere Konsumenten zu entwickeln. 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2915816" y="1600200"/>
            <a:ext cx="5770984" cy="4853136"/>
          </a:xfrm>
          <a:solidFill>
            <a:schemeClr val="bg1">
              <a:lumMod val="85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AT" b="1" dirty="0" smtClean="0"/>
              <a:t>Ihre Aufgaben:</a:t>
            </a:r>
          </a:p>
          <a:p>
            <a:r>
              <a:rPr lang="de-AT" dirty="0" smtClean="0"/>
              <a:t>Eigenständige Markenverantwortung inkl. Zielerreichung</a:t>
            </a:r>
          </a:p>
          <a:p>
            <a:r>
              <a:rPr lang="de-AT" dirty="0" smtClean="0"/>
              <a:t>Entwicklung und Umsetzung des strategischen Marketingplans</a:t>
            </a:r>
          </a:p>
          <a:p>
            <a:r>
              <a:rPr lang="de-AT" dirty="0" smtClean="0"/>
              <a:t>Planung, Produktion und Umsetzung des Marketing-Mix  (TV, Print, Online, BTL, </a:t>
            </a:r>
            <a:r>
              <a:rPr lang="de-AT" dirty="0" err="1" smtClean="0"/>
              <a:t>Packaging</a:t>
            </a:r>
            <a:r>
              <a:rPr lang="de-AT" dirty="0" smtClean="0"/>
              <a:t> &amp; Innovationsmanagement)</a:t>
            </a:r>
          </a:p>
          <a:p>
            <a:r>
              <a:rPr lang="de-AT" dirty="0" smtClean="0"/>
              <a:t>Selbständige(s) Projektmanagement &amp; -leitung in </a:t>
            </a:r>
            <a:r>
              <a:rPr lang="de-AT" dirty="0" err="1" smtClean="0"/>
              <a:t>cross</a:t>
            </a:r>
            <a:r>
              <a:rPr lang="de-AT" dirty="0" smtClean="0"/>
              <a:t>-funktionalen Teams</a:t>
            </a:r>
          </a:p>
          <a:p>
            <a:r>
              <a:rPr lang="de-AT" dirty="0" smtClean="0"/>
              <a:t>Selbständiges Agenturmanagement</a:t>
            </a:r>
          </a:p>
          <a:p>
            <a:r>
              <a:rPr lang="de-AT" dirty="0" smtClean="0"/>
              <a:t>Selbständiges Budgetmanagement</a:t>
            </a:r>
          </a:p>
          <a:p>
            <a:endParaRPr lang="de-AT" dirty="0" smtClean="0"/>
          </a:p>
          <a:p>
            <a:pPr marL="0" indent="0">
              <a:buNone/>
            </a:pPr>
            <a:r>
              <a:rPr lang="de-AT" b="1" dirty="0" smtClean="0"/>
              <a:t>Ihr Profil:</a:t>
            </a:r>
          </a:p>
          <a:p>
            <a:r>
              <a:rPr lang="de-AT" dirty="0" smtClean="0"/>
              <a:t>Erfolgreich abgeschlossenes Wirtschaftsstudium</a:t>
            </a:r>
          </a:p>
          <a:p>
            <a:r>
              <a:rPr lang="de-AT" dirty="0" err="1" smtClean="0"/>
              <a:t>Internships</a:t>
            </a:r>
            <a:r>
              <a:rPr lang="de-AT" dirty="0" smtClean="0"/>
              <a:t>/Praktika/1. Berufserfahrung bei FMCG Unternehmen</a:t>
            </a:r>
          </a:p>
          <a:p>
            <a:r>
              <a:rPr lang="de-AT" dirty="0" smtClean="0"/>
              <a:t>Begeisterung für Marken und ausgeprägtes Konsumentenverständnis</a:t>
            </a:r>
          </a:p>
          <a:p>
            <a:r>
              <a:rPr lang="de-AT" dirty="0" smtClean="0"/>
              <a:t>Strategisches Denken gepaart mit pragmatischem Umsetzen und Kreativität</a:t>
            </a:r>
          </a:p>
          <a:p>
            <a:r>
              <a:rPr lang="de-AT" dirty="0" smtClean="0"/>
              <a:t>Ausgezeichnete analytische Fähigkeiten, schnelle Auffassungsgabe sowie Kommunikationsstärke</a:t>
            </a:r>
          </a:p>
          <a:p>
            <a:r>
              <a:rPr lang="de-AT" dirty="0" smtClean="0"/>
              <a:t>Große Affinität für Medien (analog wie digital)</a:t>
            </a:r>
          </a:p>
          <a:p>
            <a:r>
              <a:rPr lang="de-AT" dirty="0" smtClean="0"/>
              <a:t>Stark ergebnisorientiert, pro-aktiv, selbständig in Denken und Handeln</a:t>
            </a:r>
          </a:p>
          <a:p>
            <a:r>
              <a:rPr lang="de-AT" dirty="0" smtClean="0"/>
              <a:t>Ausgeprägter Teamgeist und Begeisterungsfähigkeit</a:t>
            </a:r>
          </a:p>
          <a:p>
            <a:r>
              <a:rPr lang="de-AT" dirty="0" smtClean="0"/>
              <a:t>Verhandlungssichere Englischkenntnisse in Wort und Schrift</a:t>
            </a:r>
          </a:p>
          <a:p>
            <a:endParaRPr lang="de-AT" dirty="0" smtClean="0"/>
          </a:p>
          <a:p>
            <a:pPr marL="0" indent="0">
              <a:buNone/>
            </a:pPr>
            <a:r>
              <a:rPr lang="de-AT" b="1" dirty="0" smtClean="0"/>
              <a:t>Wir bieten:</a:t>
            </a:r>
          </a:p>
          <a:p>
            <a:r>
              <a:rPr lang="de-AT" dirty="0" smtClean="0"/>
              <a:t>Ein hochmotiviertes Team in einer Arbeitskultur, in der Leistungsbereitschaft großgeschrieben wird und zugleich Spaß macht</a:t>
            </a:r>
          </a:p>
          <a:p>
            <a:r>
              <a:rPr lang="de-AT" dirty="0" smtClean="0"/>
              <a:t>Exzellente Karriereperspektiven</a:t>
            </a:r>
          </a:p>
          <a:p>
            <a:r>
              <a:rPr lang="de-AT" dirty="0" smtClean="0"/>
              <a:t>Ein überkollektivvertragliches Jahresbruttogehalt ab € 42.000 (eine Überzahlung ist bei entsprechender Qualifikation und Erfahrung möglich)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b="1" dirty="0" smtClean="0"/>
              <a:t>Bewerbungen bitte an</a:t>
            </a:r>
            <a:r>
              <a:rPr lang="de-AT" b="1" smtClean="0"/>
              <a:t>: personal@noem.at</a:t>
            </a:r>
            <a:endParaRPr lang="de-AT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29992"/>
            <a:ext cx="1751824" cy="14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171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Bildschirmpräsentation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Sie sind ein ambitioniertes Marketingtalent auf der Suche nach einer exzellenten Karrierechance? Brand Manager, nöm ag</vt:lpstr>
    </vt:vector>
  </TitlesOfParts>
  <Company>NOEM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Hofstädter Erik</dc:creator>
  <cp:lastModifiedBy>azablock</cp:lastModifiedBy>
  <cp:revision>5</cp:revision>
  <dcterms:created xsi:type="dcterms:W3CDTF">2014-04-06T13:35:18Z</dcterms:created>
  <dcterms:modified xsi:type="dcterms:W3CDTF">2014-04-30T10:22:31Z</dcterms:modified>
</cp:coreProperties>
</file>