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200900" cy="10333038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80" y="1080"/>
      </p:cViewPr>
      <p:guideLst>
        <p:guide orient="horz" pos="325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358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60045" y="2411043"/>
            <a:ext cx="6480810" cy="681932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1661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220652" y="413801"/>
            <a:ext cx="1620203" cy="8816569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60045" y="413801"/>
            <a:ext cx="4740593" cy="881656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113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45" y="2411043"/>
            <a:ext cx="6480810" cy="68193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143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8821" y="6639935"/>
            <a:ext cx="6120765" cy="20522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68821" y="4379583"/>
            <a:ext cx="6120765" cy="226035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13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60045" y="2411043"/>
            <a:ext cx="3180398" cy="681932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60457" y="2411043"/>
            <a:ext cx="3180398" cy="681932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03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60045" y="2312975"/>
            <a:ext cx="3181648" cy="9639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0045" y="3276913"/>
            <a:ext cx="3181648" cy="595345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657957" y="2312975"/>
            <a:ext cx="3182898" cy="9639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657957" y="3276913"/>
            <a:ext cx="3182898" cy="595345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033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207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651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6" y="411408"/>
            <a:ext cx="2369046" cy="175087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15352" y="411409"/>
            <a:ext cx="4025503" cy="88189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60046" y="2162285"/>
            <a:ext cx="2369046" cy="70680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774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1427" y="7233126"/>
            <a:ext cx="4320540" cy="85391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11427" y="923276"/>
            <a:ext cx="4320540" cy="6199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11427" y="8087038"/>
            <a:ext cx="4320540" cy="12126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293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838" y="0"/>
            <a:ext cx="7314609" cy="1035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5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men.wieland@kelag.a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4066" y="341983"/>
            <a:ext cx="8712993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b="1" u="sng" dirty="0" smtClean="0">
                <a:latin typeface="Arial" pitchFamily="34" charset="0"/>
                <a:cs typeface="Arial" pitchFamily="34" charset="0"/>
              </a:rPr>
              <a:t>Praxissemester Marketing</a:t>
            </a:r>
            <a:br>
              <a:rPr lang="de-DE" sz="3200" b="1" u="sng" dirty="0" smtClean="0">
                <a:latin typeface="Arial" pitchFamily="34" charset="0"/>
                <a:cs typeface="Arial" pitchFamily="34" charset="0"/>
              </a:rPr>
            </a:br>
            <a:r>
              <a:rPr lang="de-DE" sz="3200" b="1" u="sng" dirty="0" smtClean="0">
                <a:latin typeface="Arial" pitchFamily="34" charset="0"/>
                <a:cs typeface="Arial" pitchFamily="34" charset="0"/>
              </a:rPr>
              <a:t>E-Mobility &amp; </a:t>
            </a:r>
            <a:r>
              <a:rPr lang="de-DE" sz="3200" b="1" u="sng" dirty="0" err="1" smtClean="0">
                <a:latin typeface="Arial" pitchFamily="34" charset="0"/>
                <a:cs typeface="Arial" pitchFamily="34" charset="0"/>
              </a:rPr>
              <a:t>SmartHome</a:t>
            </a:r>
            <a:endParaRPr lang="de-DE" sz="3200" b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Dienstort Klagenfurt</a:t>
            </a:r>
          </a:p>
          <a:p>
            <a:endParaRPr lang="de-DE" b="1" dirty="0">
              <a:latin typeface="Arial" pitchFamily="34" charset="0"/>
              <a:cs typeface="Arial" pitchFamily="34" charset="0"/>
            </a:endParaRPr>
          </a:p>
          <a:p>
            <a:r>
              <a:rPr lang="de-DE" sz="1300" b="1" dirty="0" smtClean="0">
                <a:latin typeface="Arial" pitchFamily="34" charset="0"/>
                <a:cs typeface="Arial" pitchFamily="34" charset="0"/>
              </a:rPr>
              <a:t>Tätigkeitsbereiche</a:t>
            </a:r>
            <a:endParaRPr lang="de-DE" sz="1300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Eigenständige Umsetzung von Projekten (z. B. Erarbeitung von Konzepten für neue</a:t>
            </a:r>
            <a:br>
              <a:rPr lang="de-AT" sz="1300" dirty="0" smtClean="0">
                <a:latin typeface="Arial" pitchFamily="34" charset="0"/>
                <a:cs typeface="Arial" pitchFamily="34" charset="0"/>
              </a:rPr>
            </a:br>
            <a:r>
              <a:rPr lang="de-AT" sz="1300" dirty="0" smtClean="0">
                <a:latin typeface="Arial" pitchFamily="34" charset="0"/>
                <a:cs typeface="Arial" pitchFamily="34" charset="0"/>
              </a:rPr>
              <a:t>Services, Optimierung von bestehenden Services, etc.)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Mitarbeit bei Kampagnen – z. B. Akquisition von neuen E-Tankstellen-Betreibern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Erstellen von Texten für Internet, Newsletter, Folder, Mailings,  etc.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Erstellung und Adaptierung von Präsentationen und Informationsmaterial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Vertriebsunterstützung Elektro-Ladeinfrastruktur / </a:t>
            </a:r>
            <a:r>
              <a:rPr lang="de-AT" sz="1300" dirty="0" err="1" smtClean="0">
                <a:latin typeface="Arial" pitchFamily="34" charset="0"/>
                <a:cs typeface="Arial" pitchFamily="34" charset="0"/>
              </a:rPr>
              <a:t>SmartHome</a:t>
            </a:r>
            <a:r>
              <a:rPr lang="de-AT" sz="1300" dirty="0" smtClean="0">
                <a:latin typeface="Arial" pitchFamily="34" charset="0"/>
                <a:cs typeface="Arial" pitchFamily="34" charset="0"/>
              </a:rPr>
              <a:t>-Produkte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Vorbereitung / Mitarbeit bei Messen und Events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Auswertung von Kennzahlen und Berichterstellung</a:t>
            </a:r>
          </a:p>
          <a:p>
            <a:pPr marL="285750" indent="-285750">
              <a:buFont typeface="Arial" pitchFamily="34" charset="0"/>
              <a:buChar char="•"/>
            </a:pPr>
            <a:endParaRPr lang="de-DE" sz="1300" dirty="0">
              <a:latin typeface="Arial" pitchFamily="34" charset="0"/>
              <a:cs typeface="Arial" pitchFamily="34" charset="0"/>
            </a:endParaRPr>
          </a:p>
          <a:p>
            <a:r>
              <a:rPr lang="de-DE" sz="1300" b="1" dirty="0">
                <a:latin typeface="Arial" pitchFamily="34" charset="0"/>
                <a:cs typeface="Arial" pitchFamily="34" charset="0"/>
              </a:rPr>
              <a:t>Qualifikationen / Anforderung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Studienschwerpunkt </a:t>
            </a:r>
            <a:r>
              <a:rPr lang="de-AT" sz="1300" b="1" dirty="0" smtClean="0">
                <a:latin typeface="Arial" pitchFamily="34" charset="0"/>
                <a:cs typeface="Arial" pitchFamily="34" charset="0"/>
              </a:rPr>
              <a:t>BWL (Marketing), Publizistik, Informationsmanagement</a:t>
            </a:r>
            <a:endParaRPr lang="de-DE" sz="13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Sehr gute MS-Office-Kenntnisse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Kundenorientiert / kommunikativ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Selbständiger, eigenverantwortlicher Arbeitsstil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smtClean="0">
                <a:latin typeface="Arial" pitchFamily="34" charset="0"/>
                <a:cs typeface="Arial" pitchFamily="34" charset="0"/>
              </a:rPr>
              <a:t>Führerschein </a:t>
            </a:r>
            <a:r>
              <a:rPr lang="de-AT" sz="1300" dirty="0" smtClean="0">
                <a:latin typeface="Arial" pitchFamily="34" charset="0"/>
                <a:cs typeface="Arial" pitchFamily="34" charset="0"/>
              </a:rPr>
              <a:t>der Klasse B</a:t>
            </a:r>
          </a:p>
          <a:p>
            <a:endParaRPr lang="de-DE" sz="1300" dirty="0">
              <a:latin typeface="Arial" pitchFamily="34" charset="0"/>
              <a:cs typeface="Arial" pitchFamily="34" charset="0"/>
            </a:endParaRPr>
          </a:p>
          <a:p>
            <a:r>
              <a:rPr lang="de-DE" sz="1300" b="1" dirty="0" smtClean="0">
                <a:latin typeface="Arial" pitchFamily="34" charset="0"/>
                <a:cs typeface="Arial" pitchFamily="34" charset="0"/>
              </a:rPr>
              <a:t>Wir </a:t>
            </a:r>
            <a:r>
              <a:rPr lang="de-DE" sz="1300" b="1" dirty="0">
                <a:latin typeface="Arial" pitchFamily="34" charset="0"/>
                <a:cs typeface="Arial" pitchFamily="34" charset="0"/>
              </a:rPr>
              <a:t>bieten</a:t>
            </a:r>
            <a:endParaRPr lang="de-DE" sz="13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>
                <a:latin typeface="Arial" pitchFamily="34" charset="0"/>
                <a:cs typeface="Arial" pitchFamily="34" charset="0"/>
              </a:rPr>
              <a:t>Sammeln von vielfältigen, praktischen Erfahrungen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Selbständiges, eigenverantwortliches </a:t>
            </a:r>
            <a:r>
              <a:rPr lang="de-AT" sz="1300" dirty="0">
                <a:latin typeface="Arial" pitchFamily="34" charset="0"/>
                <a:cs typeface="Arial" pitchFamily="34" charset="0"/>
              </a:rPr>
              <a:t>Arbeiten nach einer </a:t>
            </a:r>
            <a:r>
              <a:rPr lang="de-AT" sz="1300" dirty="0" smtClean="0">
                <a:latin typeface="Arial" pitchFamily="34" charset="0"/>
                <a:cs typeface="Arial" pitchFamily="34" charset="0"/>
              </a:rPr>
              <a:t>Einschulungsphase</a:t>
            </a:r>
            <a:endParaRPr lang="de-AT" sz="13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sz="1300" dirty="0" smtClean="0">
                <a:latin typeface="Arial" pitchFamily="34" charset="0"/>
                <a:cs typeface="Arial" pitchFamily="34" charset="0"/>
              </a:rPr>
              <a:t>Gutes Betriebsklima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>
                <a:latin typeface="Arial" pitchFamily="34" charset="0"/>
                <a:cs typeface="Arial" pitchFamily="34" charset="0"/>
              </a:rPr>
              <a:t>Entlohnung brutto rund € 1.000,- /</a:t>
            </a:r>
            <a:r>
              <a:rPr lang="de-AT" sz="1300" dirty="0" smtClean="0">
                <a:latin typeface="Arial" pitchFamily="34" charset="0"/>
                <a:cs typeface="Arial" pitchFamily="34" charset="0"/>
              </a:rPr>
              <a:t>Monat + </a:t>
            </a:r>
            <a:r>
              <a:rPr lang="de-AT" sz="1300" dirty="0">
                <a:latin typeface="Arial" pitchFamily="34" charset="0"/>
                <a:cs typeface="Arial" pitchFamily="34" charset="0"/>
              </a:rPr>
              <a:t>Urlaubsanspruch</a:t>
            </a:r>
          </a:p>
          <a:p>
            <a:endParaRPr lang="de-DE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de-AT" sz="1300" b="1" dirty="0">
                <a:latin typeface="Arial" pitchFamily="34" charset="0"/>
                <a:cs typeface="Arial" pitchFamily="34" charset="0"/>
              </a:rPr>
              <a:t>		</a:t>
            </a:r>
            <a:r>
              <a:rPr lang="de-AT" sz="1300" b="1" dirty="0" smtClean="0">
                <a:latin typeface="Arial" pitchFamily="34" charset="0"/>
                <a:cs typeface="Arial" pitchFamily="34" charset="0"/>
              </a:rPr>
              <a:t>Praxiszeitraum: </a:t>
            </a:r>
            <a:r>
              <a:rPr lang="de-AT" sz="1300" b="1" dirty="0" err="1" smtClean="0">
                <a:latin typeface="Arial" pitchFamily="34" charset="0"/>
                <a:cs typeface="Arial" pitchFamily="34" charset="0"/>
              </a:rPr>
              <a:t>Feber</a:t>
            </a:r>
            <a:r>
              <a:rPr lang="de-AT" sz="1300" b="1" dirty="0" smtClean="0">
                <a:latin typeface="Arial" pitchFamily="34" charset="0"/>
                <a:cs typeface="Arial" pitchFamily="34" charset="0"/>
              </a:rPr>
              <a:t> 2014 </a:t>
            </a:r>
            <a:r>
              <a:rPr lang="de-AT" sz="1300" b="1" dirty="0">
                <a:latin typeface="Arial" pitchFamily="34" charset="0"/>
                <a:cs typeface="Arial" pitchFamily="34" charset="0"/>
              </a:rPr>
              <a:t>bis </a:t>
            </a:r>
            <a:r>
              <a:rPr lang="de-AT" sz="1300" b="1" dirty="0" smtClean="0">
                <a:latin typeface="Arial" pitchFamily="34" charset="0"/>
                <a:cs typeface="Arial" pitchFamily="34" charset="0"/>
              </a:rPr>
              <a:t>August 2014</a:t>
            </a:r>
            <a:endParaRPr lang="de-AT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16074" y="7326759"/>
            <a:ext cx="6696744" cy="936104"/>
          </a:xfrm>
          <a:prstGeom prst="rect">
            <a:avLst/>
          </a:prstGeom>
          <a:solidFill>
            <a:srgbClr val="D2D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Interesse? Bewerben Sie sich jetzt</a:t>
            </a:r>
          </a:p>
          <a:p>
            <a:pPr algn="ctr"/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 E-Mail an </a:t>
            </a:r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carmen.wieland@kelag.at</a:t>
            </a:r>
            <a:endParaRPr lang="de-AT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Ende Bewerbungsfrist: 25.11.2013</a:t>
            </a:r>
          </a:p>
        </p:txBody>
      </p:sp>
    </p:spTree>
    <p:extLst>
      <p:ext uri="{BB962C8B-B14F-4D97-AF65-F5344CB8AC3E}">
        <p14:creationId xmlns:p14="http://schemas.microsoft.com/office/powerpoint/2010/main" val="377866721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Benutzerdefiniert</PresentationFormat>
  <Paragraphs>29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Kelag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Fortunat Gernot</dc:creator>
  <cp:lastModifiedBy>Wieland Carmen</cp:lastModifiedBy>
  <cp:revision>27</cp:revision>
  <cp:lastPrinted>2012-04-18T08:53:33Z</cp:lastPrinted>
  <dcterms:created xsi:type="dcterms:W3CDTF">2012-04-18T07:04:24Z</dcterms:created>
  <dcterms:modified xsi:type="dcterms:W3CDTF">2013-10-22T08:02:33Z</dcterms:modified>
</cp:coreProperties>
</file>