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200900" cy="10333038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80" y="1128"/>
      </p:cViewPr>
      <p:guideLst>
        <p:guide orient="horz" pos="3255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58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045" y="2411043"/>
            <a:ext cx="6480810" cy="681932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661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220652" y="413801"/>
            <a:ext cx="1620203" cy="8816569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045" y="413801"/>
            <a:ext cx="4740593" cy="88165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113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45" y="2411043"/>
            <a:ext cx="6480810" cy="68193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143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8821" y="6639935"/>
            <a:ext cx="6120765" cy="20522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68821" y="4379583"/>
            <a:ext cx="6120765" cy="22603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13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0045" y="2411043"/>
            <a:ext cx="3180398" cy="681932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60457" y="2411043"/>
            <a:ext cx="3180398" cy="681932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03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45" y="2312975"/>
            <a:ext cx="3181648" cy="9639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0045" y="3276913"/>
            <a:ext cx="3181648" cy="595345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657957" y="2312975"/>
            <a:ext cx="3182898" cy="9639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657957" y="3276913"/>
            <a:ext cx="3182898" cy="595345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033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207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651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6" y="411408"/>
            <a:ext cx="2369046" cy="175087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15352" y="411409"/>
            <a:ext cx="4025503" cy="88189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60046" y="2162285"/>
            <a:ext cx="2369046" cy="70680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774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1427" y="7233126"/>
            <a:ext cx="4320540" cy="85391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11427" y="923276"/>
            <a:ext cx="4320540" cy="6199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11427" y="8087038"/>
            <a:ext cx="4320540" cy="1212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293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838" y="0"/>
            <a:ext cx="7314609" cy="1035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5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men.wieland@kelag.a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44067" y="341983"/>
            <a:ext cx="68407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 smtClean="0">
                <a:latin typeface="Arial" pitchFamily="34" charset="0"/>
                <a:cs typeface="Arial" pitchFamily="34" charset="0"/>
              </a:rPr>
              <a:t>Praxissemester Marketing /</a:t>
            </a:r>
            <a:br>
              <a:rPr lang="de-DE" sz="2800" b="1" dirty="0" smtClean="0">
                <a:latin typeface="Arial" pitchFamily="34" charset="0"/>
                <a:cs typeface="Arial" pitchFamily="34" charset="0"/>
              </a:rPr>
            </a:b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Kundenbeziehungsmanagement</a:t>
            </a:r>
            <a:endParaRPr lang="de-AT" sz="2800" b="1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>
                <a:latin typeface="Arial" pitchFamily="34" charset="0"/>
                <a:cs typeface="Arial" pitchFamily="34" charset="0"/>
              </a:rPr>
              <a:t>Dienstort Klagenfurt </a:t>
            </a:r>
            <a:endParaRPr lang="de-AT" sz="1200" b="1" dirty="0">
              <a:latin typeface="Arial" pitchFamily="34" charset="0"/>
              <a:cs typeface="Arial" pitchFamily="34" charset="0"/>
            </a:endParaRPr>
          </a:p>
          <a:p>
            <a:endParaRPr lang="de-DE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Tätigkeitsbereiche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Mitarbeit bei der Umsetzung der verschiedenen Kundenbindungsprogramme der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Kelag</a:t>
            </a: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Eigenständige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Abwicklung von Teilprojekten (z. B.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im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PlusClub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Kelag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-Schnäppchen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etc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Mitarbeit an Publikationen – Kundenzeitung, elektronische Newsletter,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Medienkoops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Mitarbeit bei der Organisation von Messe- und Promotionsauftritten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Mitarbeit bei der Organisation von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Kundenveranstaltungen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Aktualisierung/Wartung der verschiedensten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Internetseiten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Eigenständiges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Verfassen von Texten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e-AT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dirty="0">
                <a:latin typeface="Arial" pitchFamily="34" charset="0"/>
                <a:cs typeface="Arial" pitchFamily="34" charset="0"/>
              </a:rPr>
              <a:t> 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Qualifikationen/Anforderung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Studienschwerpunkt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Marketing oder Medienkommunikation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Kundenorientiertes Denken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Flexibel  -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TeamplayerIn</a:t>
            </a: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Kommunikatives, freundliches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und sicheres Auftreten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Selbständiges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Arbeiten - Eigenverantwortung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MS Office / Adobe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Photoshop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/ Acrobat Writer von Vorteil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Führerschein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B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Fremdsprachenkenntnisse von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Vorteil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AT" sz="1200" b="1" dirty="0" smtClean="0">
                <a:latin typeface="Arial" pitchFamily="34" charset="0"/>
                <a:cs typeface="Arial" pitchFamily="34" charset="0"/>
              </a:rPr>
              <a:t>Wir </a:t>
            </a:r>
            <a:r>
              <a:rPr lang="de-AT" sz="1200" b="1" dirty="0">
                <a:latin typeface="Arial" pitchFamily="34" charset="0"/>
                <a:cs typeface="Arial" pitchFamily="34" charset="0"/>
              </a:rPr>
              <a:t>bieten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AT" sz="1200" dirty="0">
                <a:latin typeface="Arial" pitchFamily="34" charset="0"/>
                <a:cs typeface="Arial" pitchFamily="34" charset="0"/>
              </a:rPr>
              <a:t>Sammeln von vielfältigen, praktischen Erfahrungen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AT" sz="1200" dirty="0">
                <a:latin typeface="Arial" pitchFamily="34" charset="0"/>
                <a:cs typeface="Arial" pitchFamily="34" charset="0"/>
              </a:rPr>
              <a:t>Selbständiges, eigenverantwortliches Arbeiten nach einer Einschulungsphase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AT" sz="1200" dirty="0">
                <a:latin typeface="Arial" pitchFamily="34" charset="0"/>
                <a:cs typeface="Arial" pitchFamily="34" charset="0"/>
              </a:rPr>
              <a:t>Gutes Betriebsklima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AT" sz="1200" dirty="0">
                <a:latin typeface="Arial" pitchFamily="34" charset="0"/>
                <a:cs typeface="Arial" pitchFamily="34" charset="0"/>
              </a:rPr>
              <a:t>Entlohnung </a:t>
            </a:r>
            <a:r>
              <a:rPr lang="de-AT" sz="1200" dirty="0" smtClean="0">
                <a:latin typeface="Arial" pitchFamily="34" charset="0"/>
                <a:cs typeface="Arial" pitchFamily="34" charset="0"/>
              </a:rPr>
              <a:t>brutto rund </a:t>
            </a:r>
            <a:r>
              <a:rPr lang="de-AT" sz="1200" dirty="0">
                <a:latin typeface="Arial" pitchFamily="34" charset="0"/>
                <a:cs typeface="Arial" pitchFamily="34" charset="0"/>
              </a:rPr>
              <a:t>€ </a:t>
            </a:r>
            <a:r>
              <a:rPr lang="de-AT" sz="1200" dirty="0" smtClean="0">
                <a:latin typeface="Arial" pitchFamily="34" charset="0"/>
                <a:cs typeface="Arial" pitchFamily="34" charset="0"/>
              </a:rPr>
              <a:t>1.000,- </a:t>
            </a:r>
            <a:r>
              <a:rPr lang="de-AT" sz="1200" dirty="0">
                <a:latin typeface="Arial" pitchFamily="34" charset="0"/>
                <a:cs typeface="Arial" pitchFamily="34" charset="0"/>
              </a:rPr>
              <a:t>/ </a:t>
            </a:r>
            <a:r>
              <a:rPr lang="de-AT" sz="1200" dirty="0" smtClean="0">
                <a:latin typeface="Arial" pitchFamily="34" charset="0"/>
                <a:cs typeface="Arial" pitchFamily="34" charset="0"/>
              </a:rPr>
              <a:t>Monat + Urlaubsanspruch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r>
              <a:rPr lang="de-AT" sz="1200" b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r>
              <a:rPr lang="de-AT" sz="1200" b="1" dirty="0">
                <a:latin typeface="Arial" pitchFamily="34" charset="0"/>
                <a:cs typeface="Arial" pitchFamily="34" charset="0"/>
              </a:rPr>
              <a:t>	</a:t>
            </a:r>
            <a:r>
              <a:rPr lang="de-AT" sz="1200" b="1" dirty="0" smtClean="0">
                <a:latin typeface="Arial" pitchFamily="34" charset="0"/>
                <a:cs typeface="Arial" pitchFamily="34" charset="0"/>
              </a:rPr>
              <a:t>	Praxiszeitraum: ehestmöglich - August 2014</a:t>
            </a:r>
            <a:endParaRPr lang="de-AT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16074" y="7326759"/>
            <a:ext cx="6696744" cy="936104"/>
          </a:xfrm>
          <a:prstGeom prst="rect">
            <a:avLst/>
          </a:prstGeom>
          <a:solidFill>
            <a:srgbClr val="D2DF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Interesse? Bewerben Sie sich jetzt</a:t>
            </a:r>
          </a:p>
          <a:p>
            <a:pPr algn="ctr"/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 E-Mail an </a:t>
            </a:r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carmen.wieland@kelag.at</a:t>
            </a:r>
            <a:endParaRPr lang="de-AT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Ende Bewerbungsfrist</a:t>
            </a:r>
            <a:r>
              <a:rPr lang="de-AT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25.11.2013</a:t>
            </a:r>
            <a:endParaRPr lang="de-AT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66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Benutzerdefiniert</PresentationFormat>
  <Paragraphs>32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Kelag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Fortunat Gernot</dc:creator>
  <cp:lastModifiedBy>Wieland Carmen</cp:lastModifiedBy>
  <cp:revision>40</cp:revision>
  <cp:lastPrinted>2012-04-18T08:53:33Z</cp:lastPrinted>
  <dcterms:created xsi:type="dcterms:W3CDTF">2012-04-18T07:04:24Z</dcterms:created>
  <dcterms:modified xsi:type="dcterms:W3CDTF">2013-10-22T08:02:09Z</dcterms:modified>
</cp:coreProperties>
</file>