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333038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0" y="1128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58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61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413801"/>
            <a:ext cx="1620203" cy="881656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413801"/>
            <a:ext cx="4740593" cy="88165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1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4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1" y="6639935"/>
            <a:ext cx="6120765" cy="20522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1" y="4379583"/>
            <a:ext cx="6120765" cy="22603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3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5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60457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3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12975"/>
            <a:ext cx="318164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5" y="3276913"/>
            <a:ext cx="318164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7" y="2312975"/>
            <a:ext cx="318289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7" y="3276913"/>
            <a:ext cx="318289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33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07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651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6" y="411408"/>
            <a:ext cx="2369046" cy="17508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3" cy="88189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6" cy="70680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7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7233126"/>
            <a:ext cx="4320540" cy="8539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8087038"/>
            <a:ext cx="4320540" cy="1212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29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38" y="0"/>
            <a:ext cx="7314609" cy="1035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wieland@kelag.a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4066" y="341983"/>
            <a:ext cx="871299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u="sng" dirty="0" smtClean="0">
                <a:latin typeface="Arial" pitchFamily="34" charset="0"/>
                <a:cs typeface="Arial" pitchFamily="34" charset="0"/>
              </a:rPr>
              <a:t>Praxissemester Online-Marketing</a:t>
            </a:r>
            <a:br>
              <a:rPr lang="de-DE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Dienstort Klagenfurt</a:t>
            </a:r>
          </a:p>
          <a:p>
            <a:endParaRPr lang="de-DE" b="1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 smtClean="0">
                <a:latin typeface="Arial" pitchFamily="34" charset="0"/>
                <a:cs typeface="Arial" pitchFamily="34" charset="0"/>
              </a:rPr>
              <a:t>Tätigkeitsbereiche</a:t>
            </a:r>
            <a:endParaRPr lang="de-DE" sz="13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Eigenständige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Konzeption von Internet-Projekten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Inhaltliche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Wartung von Internetseiten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(keine Programmierung!)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Zusammenarbeit / Koordination mit Webagenturen</a:t>
            </a:r>
            <a:endParaRPr lang="de-AT" sz="13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Durchführung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und Auswertung von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Online-</a:t>
            </a:r>
            <a:r>
              <a:rPr lang="de-AT" sz="1300" dirty="0" err="1" smtClean="0">
                <a:latin typeface="Arial" pitchFamily="34" charset="0"/>
                <a:cs typeface="Arial" pitchFamily="34" charset="0"/>
              </a:rPr>
              <a:t>Promotions</a:t>
            </a:r>
            <a:endParaRPr lang="de-AT" sz="13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Qualitätssicherung 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für den 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Internetauftritt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Mitarbeit bei </a:t>
            </a:r>
            <a:r>
              <a:rPr lang="de-AT" sz="13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Media Aktivitäten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Auswertung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von Kennzahlen und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Berichterstellung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Online-Marktforschungsprojekte</a:t>
            </a:r>
            <a:endParaRPr lang="de-DE" sz="1300" b="1" dirty="0">
              <a:latin typeface="Arial" pitchFamily="34" charset="0"/>
              <a:cs typeface="Arial" pitchFamily="34" charset="0"/>
            </a:endParaRPr>
          </a:p>
          <a:p>
            <a:endParaRPr lang="de-DE" sz="1300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>
                <a:latin typeface="Arial" pitchFamily="34" charset="0"/>
                <a:cs typeface="Arial" pitchFamily="34" charset="0"/>
              </a:rPr>
              <a:t>Qualifikationen / Anforderung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Studienschwerpunkt </a:t>
            </a:r>
            <a:r>
              <a:rPr lang="de-AT" sz="1300" b="1" dirty="0">
                <a:latin typeface="Arial" pitchFamily="34" charset="0"/>
                <a:cs typeface="Arial" pitchFamily="34" charset="0"/>
              </a:rPr>
              <a:t>Marketing, Publizistik, 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Informatik, Informationsmanagement</a:t>
            </a:r>
            <a:endParaRPr lang="de-DE" sz="13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Grundkenntnisse HTML und </a:t>
            </a:r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 Media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Kenntnisse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Digitale Bildbearbeitung von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Vorteil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Gute MS-Office-Kenntnisse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Eigenständiges 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Verfassen von 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Texten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Verantwortungsbewusst, selbständiges Arbeiten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Flexibel, kundenorientiert 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kommunikativ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sind KEINE Programmierkenntnisse erforderlich!</a:t>
            </a:r>
          </a:p>
          <a:p>
            <a:endParaRPr lang="de-DE" sz="1300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 smtClean="0">
                <a:latin typeface="Arial" pitchFamily="34" charset="0"/>
                <a:cs typeface="Arial" pitchFamily="34" charset="0"/>
              </a:rPr>
              <a:t>Wir </a:t>
            </a:r>
            <a:r>
              <a:rPr lang="de-DE" sz="1300" b="1" dirty="0">
                <a:latin typeface="Arial" pitchFamily="34" charset="0"/>
                <a:cs typeface="Arial" pitchFamily="34" charset="0"/>
              </a:rPr>
              <a:t>bieten</a:t>
            </a:r>
            <a:endParaRPr lang="de-DE" sz="13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Sammeln von vielfältigen, praktischen Erfahrungen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Selbständiges, eigenverantwortliches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Arbeiten nach einer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Einschulungsphase</a:t>
            </a:r>
            <a:endParaRPr lang="de-AT" sz="13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Gutes Betriebsklima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Entlohnung brutto rund € 1.000,- /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Monat</a:t>
            </a:r>
            <a:r>
              <a:rPr lang="de-AT" sz="1400" dirty="0">
                <a:latin typeface="Arial" pitchFamily="34" charset="0"/>
                <a:cs typeface="Arial" pitchFamily="34" charset="0"/>
              </a:rPr>
              <a:t> + Urlaubsanspruch</a:t>
            </a:r>
            <a:endParaRPr lang="de-AT" sz="1300" dirty="0">
              <a:latin typeface="Arial" pitchFamily="34" charset="0"/>
              <a:cs typeface="Arial" pitchFamily="34" charset="0"/>
            </a:endParaRPr>
          </a:p>
          <a:p>
            <a:endParaRPr lang="de-DE" sz="1300" b="1" dirty="0">
              <a:latin typeface="Arial" pitchFamily="34" charset="0"/>
              <a:cs typeface="Arial" pitchFamily="34" charset="0"/>
            </a:endParaRPr>
          </a:p>
          <a:p>
            <a:r>
              <a:rPr lang="de-AT" sz="1300" b="1" dirty="0">
                <a:latin typeface="Arial" pitchFamily="34" charset="0"/>
                <a:cs typeface="Arial" pitchFamily="34" charset="0"/>
              </a:rPr>
              <a:t>		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Praxiszeitraum: </a:t>
            </a:r>
            <a:r>
              <a:rPr lang="de-AT" sz="1300" b="1" dirty="0" err="1" smtClean="0">
                <a:latin typeface="Arial" pitchFamily="34" charset="0"/>
                <a:cs typeface="Arial" pitchFamily="34" charset="0"/>
              </a:rPr>
              <a:t>Feber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 2014 </a:t>
            </a:r>
            <a:r>
              <a:rPr lang="de-AT" sz="1300" b="1" dirty="0">
                <a:latin typeface="Arial" pitchFamily="34" charset="0"/>
                <a:cs typeface="Arial" pitchFamily="34" charset="0"/>
              </a:rPr>
              <a:t>bis 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August 2014</a:t>
            </a:r>
            <a:endParaRPr lang="de-AT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16074" y="7326759"/>
            <a:ext cx="6696744" cy="936104"/>
          </a:xfrm>
          <a:prstGeom prst="rect">
            <a:avLst/>
          </a:prstGeom>
          <a:solidFill>
            <a:srgbClr val="D2D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Interesse? Bewerben Sie sich jetzt</a:t>
            </a: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E-Mail an </a:t>
            </a:r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carmen.wieland@kelag.at</a:t>
            </a:r>
            <a:endParaRPr lang="de-AT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Ende Bewerbungsfrist: 25.11.2013</a:t>
            </a:r>
          </a:p>
        </p:txBody>
      </p:sp>
    </p:spTree>
    <p:extLst>
      <p:ext uri="{BB962C8B-B14F-4D97-AF65-F5344CB8AC3E}">
        <p14:creationId xmlns:p14="http://schemas.microsoft.com/office/powerpoint/2010/main" val="23375244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Benutzerdefiniert</PresentationFormat>
  <Paragraphs>32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Fortunat Gernot</dc:creator>
  <cp:lastModifiedBy>Wieland Carmen</cp:lastModifiedBy>
  <cp:revision>27</cp:revision>
  <cp:lastPrinted>2012-04-18T08:53:33Z</cp:lastPrinted>
  <dcterms:created xsi:type="dcterms:W3CDTF">2012-04-18T07:04:24Z</dcterms:created>
  <dcterms:modified xsi:type="dcterms:W3CDTF">2013-10-22T08:02:57Z</dcterms:modified>
</cp:coreProperties>
</file>