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333038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806" y="216"/>
      </p:cViewPr>
      <p:guideLst>
        <p:guide orient="horz" pos="3255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3586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45" y="413801"/>
            <a:ext cx="6480810" cy="172217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60045" y="2411043"/>
            <a:ext cx="6480810" cy="681932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1661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220652" y="413801"/>
            <a:ext cx="1620203" cy="8816569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60045" y="413801"/>
            <a:ext cx="4740593" cy="881656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41132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45" y="413801"/>
            <a:ext cx="6480810" cy="172217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45" y="2411043"/>
            <a:ext cx="6480810" cy="68193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11430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8821" y="6639935"/>
            <a:ext cx="6120765" cy="20522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68821" y="4379583"/>
            <a:ext cx="6120765" cy="226035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136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45" y="413801"/>
            <a:ext cx="6480810" cy="172217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60045" y="2411043"/>
            <a:ext cx="3180398" cy="681932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660457" y="2411043"/>
            <a:ext cx="3180398" cy="681932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039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45" y="413801"/>
            <a:ext cx="6480810" cy="172217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60045" y="2312975"/>
            <a:ext cx="3181648" cy="9639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60045" y="3276913"/>
            <a:ext cx="3181648" cy="595345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657957" y="2312975"/>
            <a:ext cx="3182898" cy="9639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657957" y="3276913"/>
            <a:ext cx="3182898" cy="595345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033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45" y="413801"/>
            <a:ext cx="6480810" cy="172217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82079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6511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46" y="411408"/>
            <a:ext cx="2369046" cy="175087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15352" y="411409"/>
            <a:ext cx="4025503" cy="88189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60046" y="2162285"/>
            <a:ext cx="2369046" cy="706808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37741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11427" y="7233126"/>
            <a:ext cx="4320540" cy="85391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411427" y="923276"/>
            <a:ext cx="4320540" cy="61998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411427" y="8087038"/>
            <a:ext cx="4320540" cy="12126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293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838" y="0"/>
            <a:ext cx="7314609" cy="1035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15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armen.wieland@kelag.a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88082" y="341983"/>
            <a:ext cx="8712993" cy="6540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dirty="0">
                <a:latin typeface="Arial" pitchFamily="34" charset="0"/>
                <a:cs typeface="Arial" pitchFamily="34" charset="0"/>
              </a:rPr>
              <a:t>Praxissemester</a:t>
            </a:r>
            <a:br>
              <a:rPr lang="de-DE" sz="2400" b="1" dirty="0">
                <a:latin typeface="Arial" pitchFamily="34" charset="0"/>
                <a:cs typeface="Arial" pitchFamily="34" charset="0"/>
              </a:rPr>
            </a:br>
            <a:r>
              <a:rPr lang="de-DE" sz="2400" b="1" dirty="0" smtClean="0">
                <a:latin typeface="Arial" pitchFamily="34" charset="0"/>
                <a:cs typeface="Arial" pitchFamily="34" charset="0"/>
              </a:rPr>
              <a:t>Marketing-Kommunikation</a:t>
            </a:r>
          </a:p>
          <a:p>
            <a:r>
              <a:rPr lang="de-DE" sz="1200" b="1" dirty="0" smtClean="0">
                <a:latin typeface="Arial" pitchFamily="34" charset="0"/>
                <a:cs typeface="Arial" pitchFamily="34" charset="0"/>
              </a:rPr>
              <a:t>Dienstort Klagenfurt</a:t>
            </a:r>
            <a:endParaRPr lang="de-DE" sz="1200" b="1" dirty="0">
              <a:latin typeface="Arial" pitchFamily="34" charset="0"/>
              <a:cs typeface="Arial" pitchFamily="34" charset="0"/>
            </a:endParaRPr>
          </a:p>
          <a:p>
            <a:endParaRPr lang="de-DE" sz="1100" b="1" dirty="0" smtClean="0"/>
          </a:p>
          <a:p>
            <a:r>
              <a:rPr lang="de-DE" sz="1200" b="1" dirty="0">
                <a:latin typeface="Arial" pitchFamily="34" charset="0"/>
                <a:cs typeface="Arial" pitchFamily="34" charset="0"/>
              </a:rPr>
              <a:t>Tätigkeitsbereiche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 smtClean="0">
                <a:latin typeface="Arial" pitchFamily="34" charset="0"/>
                <a:cs typeface="Arial" pitchFamily="34" charset="0"/>
              </a:rPr>
              <a:t>Mitarbeit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Kommunikation in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eigenen und externen Medien </a:t>
            </a:r>
            <a:endParaRPr lang="de-DE" sz="120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 smtClean="0">
                <a:latin typeface="Arial" pitchFamily="34" charset="0"/>
                <a:cs typeface="Arial" pitchFamily="34" charset="0"/>
              </a:rPr>
              <a:t>Verfassen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und Redigieren diverser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Artikel</a:t>
            </a:r>
            <a:endParaRPr lang="de-AT" sz="120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 smtClean="0">
                <a:latin typeface="Arial" pitchFamily="34" charset="0"/>
                <a:cs typeface="Arial" pitchFamily="34" charset="0"/>
              </a:rPr>
              <a:t>Mitarbeit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beim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Kommunikationsaufbau und begleitende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Kommunikation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von Kampagnen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 smtClean="0">
                <a:latin typeface="Arial" pitchFamily="34" charset="0"/>
                <a:cs typeface="Arial" pitchFamily="34" charset="0"/>
              </a:rPr>
              <a:t>Vorbereitung von Einschaltungen</a:t>
            </a:r>
            <a:endParaRPr lang="de-DE" sz="120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 smtClean="0">
                <a:latin typeface="Arial" pitchFamily="34" charset="0"/>
                <a:cs typeface="Arial" pitchFamily="34" charset="0"/>
              </a:rPr>
              <a:t>Zusammenarbeit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mit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Werbeagenturen und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Druckereien</a:t>
            </a:r>
            <a:endParaRPr lang="de-AT" sz="120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 smtClean="0">
                <a:latin typeface="Arial" pitchFamily="34" charset="0"/>
                <a:cs typeface="Arial" pitchFamily="34" charset="0"/>
              </a:rPr>
              <a:t>Sponsoring: Bearbeiten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von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Sponsoring-Anfragen, Vertragserstellung</a:t>
            </a:r>
            <a:r>
              <a:rPr lang="de-AT" sz="1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Kommunikation </a:t>
            </a:r>
          </a:p>
          <a:p>
            <a:pPr lvl="0"/>
            <a:r>
              <a:rPr lang="de-DE" sz="1200" dirty="0" smtClean="0">
                <a:latin typeface="Arial" pitchFamily="34" charset="0"/>
                <a:cs typeface="Arial" pitchFamily="34" charset="0"/>
              </a:rPr>
              <a:t>       mit </a:t>
            </a:r>
            <a:r>
              <a:rPr lang="de-DE" sz="1200" dirty="0" err="1" smtClean="0">
                <a:latin typeface="Arial" pitchFamily="34" charset="0"/>
                <a:cs typeface="Arial" pitchFamily="34" charset="0"/>
              </a:rPr>
              <a:t>Sponsornehmern</a:t>
            </a:r>
            <a:r>
              <a:rPr lang="de-AT" sz="1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Umsetzung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von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Sponsoring-Kooperationen, </a:t>
            </a:r>
            <a:r>
              <a:rPr lang="de-DE" sz="1200" dirty="0" err="1" smtClean="0">
                <a:latin typeface="Arial" pitchFamily="34" charset="0"/>
                <a:cs typeface="Arial" pitchFamily="34" charset="0"/>
              </a:rPr>
              <a:t>Ticketing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, Pressekonferenzen</a:t>
            </a:r>
            <a:endParaRPr lang="de-AT" sz="120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>
                <a:latin typeface="Arial" pitchFamily="34" charset="0"/>
                <a:cs typeface="Arial" pitchFamily="34" charset="0"/>
              </a:rPr>
              <a:t>Mitarbeit bei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Werbemittel-Bestellungen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 smtClean="0">
                <a:latin typeface="Arial" pitchFamily="34" charset="0"/>
                <a:cs typeface="Arial" pitchFamily="34" charset="0"/>
              </a:rPr>
              <a:t>Content-Management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Homepage und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Intranet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de-AT" sz="1200" dirty="0">
              <a:latin typeface="Arial" pitchFamily="34" charset="0"/>
              <a:cs typeface="Arial" pitchFamily="34" charset="0"/>
            </a:endParaRPr>
          </a:p>
          <a:p>
            <a:r>
              <a:rPr lang="de-DE" sz="1200" b="1" dirty="0">
                <a:latin typeface="Arial" pitchFamily="34" charset="0"/>
                <a:cs typeface="Arial" pitchFamily="34" charset="0"/>
              </a:rPr>
              <a:t>Qualifikationen / Anforderung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 smtClean="0">
                <a:latin typeface="Arial" pitchFamily="34" charset="0"/>
                <a:cs typeface="Arial" pitchFamily="34" charset="0"/>
              </a:rPr>
              <a:t>Studienschwerpunkt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BWL (Marketing) oder Medien- und </a:t>
            </a:r>
            <a:r>
              <a:rPr lang="de-DE" sz="1200" dirty="0" err="1" smtClean="0">
                <a:latin typeface="Arial" pitchFamily="34" charset="0"/>
                <a:cs typeface="Arial" pitchFamily="34" charset="0"/>
              </a:rPr>
              <a:t>Kommunikationswissensch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./Publizistik</a:t>
            </a:r>
            <a:endParaRPr lang="de-AT" sz="120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>
                <a:latin typeface="Arial" pitchFamily="34" charset="0"/>
                <a:cs typeface="Arial" pitchFamily="34" charset="0"/>
              </a:rPr>
              <a:t>Gute MS-Office-Kenntnisse </a:t>
            </a:r>
            <a:endParaRPr lang="de-AT" sz="120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>
                <a:latin typeface="Arial" pitchFamily="34" charset="0"/>
                <a:cs typeface="Arial" pitchFamily="34" charset="0"/>
              </a:rPr>
              <a:t>Sehr gute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Deutschkenntnisse (Rechtschreibung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und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Grammatik)</a:t>
            </a:r>
            <a:endParaRPr lang="de-AT" sz="120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>
                <a:latin typeface="Arial" pitchFamily="34" charset="0"/>
                <a:cs typeface="Arial" pitchFamily="34" charset="0"/>
              </a:rPr>
              <a:t>Fähigkeit, Texte kritisch zu reflektieren</a:t>
            </a:r>
            <a:endParaRPr lang="de-AT" sz="120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>
                <a:latin typeface="Arial" pitchFamily="34" charset="0"/>
                <a:cs typeface="Arial" pitchFamily="34" charset="0"/>
              </a:rPr>
              <a:t>Freundliches und sicheres Auftreten</a:t>
            </a:r>
            <a:endParaRPr lang="de-AT" sz="120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>
                <a:latin typeface="Arial" pitchFamily="34" charset="0"/>
                <a:cs typeface="Arial" pitchFamily="34" charset="0"/>
              </a:rPr>
              <a:t>Kommunikativ, teamfähig</a:t>
            </a:r>
            <a:endParaRPr lang="de-AT" sz="120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 smtClean="0">
                <a:latin typeface="Arial" pitchFamily="34" charset="0"/>
                <a:cs typeface="Arial" pitchFamily="34" charset="0"/>
              </a:rPr>
              <a:t>Genaues,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zuverlässiges und eigenverantwortliches Arbeiten</a:t>
            </a:r>
            <a:endParaRPr lang="de-AT" sz="120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>
                <a:latin typeface="Arial" pitchFamily="34" charset="0"/>
                <a:cs typeface="Arial" pitchFamily="34" charset="0"/>
              </a:rPr>
              <a:t>Führerschein B und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Fahrbereitschaft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de-AT" sz="1200" dirty="0">
              <a:latin typeface="Arial" pitchFamily="34" charset="0"/>
              <a:cs typeface="Arial" pitchFamily="34" charset="0"/>
            </a:endParaRPr>
          </a:p>
          <a:p>
            <a:r>
              <a:rPr lang="de-DE" sz="1200" b="1" dirty="0">
                <a:latin typeface="Arial" pitchFamily="34" charset="0"/>
                <a:cs typeface="Arial" pitchFamily="34" charset="0"/>
              </a:rPr>
              <a:t>Wir bieten</a:t>
            </a:r>
            <a:endParaRPr lang="de-DE" sz="12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AT" sz="1200" dirty="0">
                <a:latin typeface="Arial" pitchFamily="34" charset="0"/>
                <a:cs typeface="Arial" pitchFamily="34" charset="0"/>
              </a:rPr>
              <a:t>Sammeln von vielfältigen, praktischen Erfahrungen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AT" sz="1200" dirty="0">
                <a:latin typeface="Arial" pitchFamily="34" charset="0"/>
                <a:cs typeface="Arial" pitchFamily="34" charset="0"/>
              </a:rPr>
              <a:t>Selbständiges, eigenverantwortliches </a:t>
            </a:r>
            <a:r>
              <a:rPr lang="de-AT" sz="1200" dirty="0" smtClean="0">
                <a:latin typeface="Arial" pitchFamily="34" charset="0"/>
                <a:cs typeface="Arial" pitchFamily="34" charset="0"/>
              </a:rPr>
              <a:t>Arbeiten</a:t>
            </a:r>
            <a:endParaRPr lang="de-AT" sz="1200" b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sz="1200" dirty="0">
                <a:latin typeface="Arial" pitchFamily="34" charset="0"/>
                <a:cs typeface="Arial" pitchFamily="34" charset="0"/>
              </a:rPr>
              <a:t>Gutes Betriebsklima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AT" sz="1200" dirty="0" smtClean="0">
                <a:latin typeface="Arial" pitchFamily="34" charset="0"/>
                <a:cs typeface="Arial" pitchFamily="34" charset="0"/>
              </a:rPr>
              <a:t>Entlohnung </a:t>
            </a:r>
            <a:r>
              <a:rPr lang="de-AT" sz="1200" dirty="0">
                <a:latin typeface="Arial" pitchFamily="34" charset="0"/>
                <a:cs typeface="Arial" pitchFamily="34" charset="0"/>
              </a:rPr>
              <a:t>brutto </a:t>
            </a:r>
            <a:r>
              <a:rPr lang="de-AT" sz="1200" dirty="0" smtClean="0">
                <a:latin typeface="Arial" pitchFamily="34" charset="0"/>
                <a:cs typeface="Arial" pitchFamily="34" charset="0"/>
              </a:rPr>
              <a:t>rund </a:t>
            </a:r>
            <a:r>
              <a:rPr lang="de-AT" sz="1200" dirty="0">
                <a:latin typeface="Arial" pitchFamily="34" charset="0"/>
                <a:cs typeface="Arial" pitchFamily="34" charset="0"/>
              </a:rPr>
              <a:t>€ </a:t>
            </a:r>
            <a:r>
              <a:rPr lang="de-AT" sz="1200" dirty="0" smtClean="0">
                <a:latin typeface="Arial" pitchFamily="34" charset="0"/>
                <a:cs typeface="Arial" pitchFamily="34" charset="0"/>
              </a:rPr>
              <a:t>1.000</a:t>
            </a:r>
            <a:r>
              <a:rPr lang="de-AT" sz="1200" dirty="0">
                <a:latin typeface="Arial" pitchFamily="34" charset="0"/>
                <a:cs typeface="Arial" pitchFamily="34" charset="0"/>
              </a:rPr>
              <a:t>,- </a:t>
            </a:r>
            <a:r>
              <a:rPr lang="de-AT" sz="1200" dirty="0" smtClean="0">
                <a:latin typeface="Arial" pitchFamily="34" charset="0"/>
                <a:cs typeface="Arial" pitchFamily="34" charset="0"/>
              </a:rPr>
              <a:t>/Monat + Urlaubsanspruch</a:t>
            </a:r>
          </a:p>
          <a:p>
            <a:r>
              <a:rPr lang="de-AT" sz="1200" b="1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r>
              <a:rPr lang="de-AT" sz="1200" b="1" dirty="0">
                <a:latin typeface="Arial" pitchFamily="34" charset="0"/>
                <a:cs typeface="Arial" pitchFamily="34" charset="0"/>
              </a:rPr>
              <a:t>	</a:t>
            </a:r>
            <a:r>
              <a:rPr lang="de-AT" sz="12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AT" sz="1200" b="1" dirty="0">
                <a:latin typeface="Arial" pitchFamily="34" charset="0"/>
                <a:cs typeface="Arial" pitchFamily="34" charset="0"/>
              </a:rPr>
              <a:t> Praxiszeitraum: </a:t>
            </a:r>
            <a:r>
              <a:rPr lang="de-AT" sz="1200" b="1" dirty="0" err="1">
                <a:latin typeface="Arial" pitchFamily="34" charset="0"/>
                <a:cs typeface="Arial" pitchFamily="34" charset="0"/>
              </a:rPr>
              <a:t>Feber</a:t>
            </a:r>
            <a:r>
              <a:rPr lang="de-AT" sz="1200" b="1" dirty="0">
                <a:latin typeface="Arial" pitchFamily="34" charset="0"/>
                <a:cs typeface="Arial" pitchFamily="34" charset="0"/>
              </a:rPr>
              <a:t> 2014 bis August 2014</a:t>
            </a:r>
          </a:p>
          <a:p>
            <a:pPr marL="285750" indent="-285750">
              <a:buFont typeface="Arial" pitchFamily="34" charset="0"/>
              <a:buChar char="•"/>
            </a:pPr>
            <a:endParaRPr lang="de-AT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16074" y="7326759"/>
            <a:ext cx="6696744" cy="936104"/>
          </a:xfrm>
          <a:prstGeom prst="rect">
            <a:avLst/>
          </a:prstGeom>
          <a:solidFill>
            <a:srgbClr val="D2DF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Interesse? Bewerben Sie sich jetzt</a:t>
            </a:r>
          </a:p>
          <a:p>
            <a:pPr algn="ctr"/>
            <a:r>
              <a:rPr lang="de-AT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 E-Mail an </a:t>
            </a:r>
            <a:r>
              <a:rPr lang="de-AT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carmen.wieland@kelag.at</a:t>
            </a:r>
            <a:endParaRPr lang="de-AT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AT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Ende Bewerbungsfrist: 25.11.2013</a:t>
            </a:r>
          </a:p>
        </p:txBody>
      </p:sp>
    </p:spTree>
    <p:extLst>
      <p:ext uri="{BB962C8B-B14F-4D97-AF65-F5344CB8AC3E}">
        <p14:creationId xmlns:p14="http://schemas.microsoft.com/office/powerpoint/2010/main" val="233752444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Benutzerdefiniert</PresentationFormat>
  <Paragraphs>34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Kelag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Fortunat Gernot</dc:creator>
  <cp:lastModifiedBy>Wieland Carmen</cp:lastModifiedBy>
  <cp:revision>49</cp:revision>
  <cp:lastPrinted>2012-10-25T06:54:55Z</cp:lastPrinted>
  <dcterms:created xsi:type="dcterms:W3CDTF">2012-04-18T07:04:24Z</dcterms:created>
  <dcterms:modified xsi:type="dcterms:W3CDTF">2013-10-22T08:03:31Z</dcterms:modified>
</cp:coreProperties>
</file>